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70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03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A79A8-1EEC-41AD-9922-ECEA40D7A881}" type="datetimeFigureOut">
              <a:rPr lang="zh-TW" altLang="en-US" smtClean="0"/>
              <a:t>16/10/11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D4A4C-77A7-4DE1-B768-879CCD4173D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A79A8-1EEC-41AD-9922-ECEA40D7A881}" type="datetimeFigureOut">
              <a:rPr lang="zh-TW" altLang="en-US" smtClean="0"/>
              <a:t>16/10/11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D4A4C-77A7-4DE1-B768-879CCD4173D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A79A8-1EEC-41AD-9922-ECEA40D7A881}" type="datetimeFigureOut">
              <a:rPr lang="zh-TW" altLang="en-US" smtClean="0"/>
              <a:t>16/10/11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D4A4C-77A7-4DE1-B768-879CCD4173D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A79A8-1EEC-41AD-9922-ECEA40D7A881}" type="datetimeFigureOut">
              <a:rPr lang="zh-TW" altLang="en-US" smtClean="0"/>
              <a:t>16/10/11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D4A4C-77A7-4DE1-B768-879CCD4173D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A79A8-1EEC-41AD-9922-ECEA40D7A881}" type="datetimeFigureOut">
              <a:rPr lang="zh-TW" altLang="en-US" smtClean="0"/>
              <a:t>16/10/11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D4A4C-77A7-4DE1-B768-879CCD4173D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A79A8-1EEC-41AD-9922-ECEA40D7A881}" type="datetimeFigureOut">
              <a:rPr lang="zh-TW" altLang="en-US" smtClean="0"/>
              <a:t>16/10/11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D4A4C-77A7-4DE1-B768-879CCD4173D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A79A8-1EEC-41AD-9922-ECEA40D7A881}" type="datetimeFigureOut">
              <a:rPr lang="zh-TW" altLang="en-US" smtClean="0"/>
              <a:t>16/10/11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D4A4C-77A7-4DE1-B768-879CCD4173D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A79A8-1EEC-41AD-9922-ECEA40D7A881}" type="datetimeFigureOut">
              <a:rPr lang="zh-TW" altLang="en-US" smtClean="0"/>
              <a:t>16/10/11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D4A4C-77A7-4DE1-B768-879CCD4173D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A79A8-1EEC-41AD-9922-ECEA40D7A881}" type="datetimeFigureOut">
              <a:rPr lang="zh-TW" altLang="en-US" smtClean="0"/>
              <a:t>16/10/11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D4A4C-77A7-4DE1-B768-879CCD4173D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A79A8-1EEC-41AD-9922-ECEA40D7A881}" type="datetimeFigureOut">
              <a:rPr lang="zh-TW" altLang="en-US" smtClean="0"/>
              <a:t>16/10/11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D4A4C-77A7-4DE1-B768-879CCD4173D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A79A8-1EEC-41AD-9922-ECEA40D7A881}" type="datetimeFigureOut">
              <a:rPr lang="zh-TW" altLang="en-US" smtClean="0"/>
              <a:t>16/10/11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D4A4C-77A7-4DE1-B768-879CCD4173D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5A79A8-1EEC-41AD-9922-ECEA40D7A881}" type="datetimeFigureOut">
              <a:rPr lang="zh-TW" altLang="en-US" smtClean="0"/>
              <a:t>16/10/11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8D4A4C-77A7-4DE1-B768-879CCD4173D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1_s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10_s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16_s1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12_s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13_s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14_s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2_s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3_s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5_s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4_s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6_s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7_s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8_s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7_s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6686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Macintosh PowerPoint</Application>
  <PresentationFormat>如螢幕大小 (4:3)</PresentationFormat>
  <Paragraphs>0</Paragraphs>
  <Slides>14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15" baseType="lpstr"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Alvin</dc:creator>
  <cp:lastModifiedBy>Alvin</cp:lastModifiedBy>
  <cp:revision>5</cp:revision>
  <dcterms:created xsi:type="dcterms:W3CDTF">2012-12-18T04:34:13Z</dcterms:created>
  <dcterms:modified xsi:type="dcterms:W3CDTF">2016-10-11T09:15:26Z</dcterms:modified>
</cp:coreProperties>
</file>